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72" r:id="rId11"/>
    <p:sldId id="273" r:id="rId12"/>
    <p:sldId id="274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68" r:id="rId23"/>
    <p:sldId id="286" r:id="rId24"/>
    <p:sldId id="287" r:id="rId25"/>
    <p:sldId id="288" r:id="rId26"/>
    <p:sldId id="289" r:id="rId27"/>
    <p:sldId id="266" r:id="rId28"/>
    <p:sldId id="269" r:id="rId29"/>
    <p:sldId id="270" r:id="rId30"/>
    <p:sldId id="271" r:id="rId31"/>
    <p:sldId id="285" r:id="rId32"/>
    <p:sldId id="29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2452A0-B06C-4B68-ACC6-1FD7FEB1DDA5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E8FCB8-739B-46D3-8DAB-D355923A5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len-kulikova200.ucoz.ru/load/9-1-0-44" TargetMode="External"/><Relationship Id="rId2" Type="http://schemas.openxmlformats.org/officeDocument/2006/relationships/hyperlink" Target="mailto:info@rosob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zorovskaya.ucoz.ru/index/roditelskoe_sobranie/0-5" TargetMode="External"/><Relationship Id="rId4" Type="http://schemas.openxmlformats.org/officeDocument/2006/relationships/hyperlink" Target="http://eleklim.ucoz.ru/index/roditelskoe_sobranie/0-2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5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Родительское собрание:</a:t>
            </a:r>
            <a:endParaRPr lang="ru-RU" i="1" dirty="0">
              <a:solidFill>
                <a:schemeClr val="accent4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628800"/>
            <a:ext cx="7772400" cy="2304256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«Счастье – это когда тебя понимают…»</a:t>
            </a:r>
            <a:endParaRPr lang="ru-RU" sz="6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96468">
            <a:off x="1285852" y="4429132"/>
            <a:ext cx="278608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ты не будешь таким, как я хочу,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 больше не буду тебя любить».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Обещание больше не любить своего ребёнка  - одно из сильнейших средств воспитания Однако эта угроза, как правило, не  осуществляется. А дети прекрасно чувствуют фальшь. Однажды обманув, вы можете на долгое время потерять доверие ребёнка – он будет  воспринимать вас как людей лживых.</a:t>
            </a:r>
          </a:p>
          <a:p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Проще сказать так: «Я буду тебя всё равно любить, но твоё поведение я не одобряю».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Десять ошибок в воспитании,</a:t>
            </a:r>
            <a:b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которые  все когда 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совершали.  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32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715140" y="142853"/>
          <a:ext cx="1947858" cy="1926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DRAW" r:id="rId3" imgW="2273400" imgH="2694240" progId="">
                  <p:embed/>
                </p:oleObj>
              </mc:Choice>
              <mc:Fallback>
                <p:oleObj name="CorelDRAW" r:id="rId3" imgW="2273400" imgH="26942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40" y="142853"/>
                        <a:ext cx="1947858" cy="1926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5286388"/>
            <a:ext cx="2428892" cy="148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Поцелуи и всякие нежности не так уж важны для ребёнка»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Дети любого возраста стремятся к ласке, она помогает ощущать себя любимыми и придаёт уверенности в своих силах. Но помните, желание приласкать должно всё-таки в большинстве случаев исходить от самого ребёнка. Не  навязывайте детям  свою любовь активно – это может оттолкнуть их.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Слишком мало ласки</a:t>
            </a:r>
            <a:b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46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714884"/>
            <a:ext cx="2357454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Делай что хочешь, мне всё равно»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Никогда не надо показывать ребёнку, что вам всё равно, чем он занимается. Ребёнок , почувствовав ваше безразличие, немедленно начнёт проверять, насколько оно «настоящее». И, скорее всего, проверка будет заключаться в совершении плохих  поступков. Ребёнок ждёт, последует ли за проступок критика или нет. Словом, замкнутый круг. Поэтому лучше вместо показного безразличия постараться наладить с ребёнком  дружеские отношения, даже если его поведение вас совершенно не устраивает.</a:t>
            </a:r>
          </a:p>
          <a:p>
            <a:pPr>
              <a:buNone/>
            </a:pPr>
            <a:endParaRPr lang="ru-RU" sz="28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Безразличие</a:t>
            </a:r>
            <a:r>
              <a:rPr lang="ru-RU" sz="4400" i="1" dirty="0" smtClean="0">
                <a:solidFill>
                  <a:srgbClr val="FF0000"/>
                </a:solidFill>
              </a:rPr>
              <a:t/>
            </a:r>
            <a:br>
              <a:rPr lang="ru-RU" sz="4400" i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4" name="Рисунок 3" descr="d0y3p1_con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5000636"/>
            <a:ext cx="2214555" cy="1463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 должен делать то, что я тебе сказала, потому что я в доме главная»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Дети обязательно должны  понимать, почему и зачем они что-то делают. Слишком  строгое воспитание , основанное на принципах, которые не всегда понятны ребёнку, напоминает дрессировку.  Ребенок может беспрекословно исполнить всё, когда вы рядом, и наплевать на все запреты , когда  вас рядом нет. Убеждение лучше строгости. В случае необходимости  можно сказать так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«Ты сейчас делаешь так, как я говорю, а вечером мы спокойно обсудим – почему и зачем».</a:t>
            </a:r>
            <a:endParaRPr lang="ru-RU" sz="2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  </a:t>
            </a:r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Слишком много строгости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0sman"/>
          <p:cNvPicPr/>
          <p:nvPr/>
        </p:nvPicPr>
        <p:blipFill>
          <a:blip r:embed="rId2" cstate="print"/>
          <a:srcRect r="569" b="-681"/>
          <a:stretch>
            <a:fillRect/>
          </a:stretch>
        </p:blipFill>
        <p:spPr bwMode="auto">
          <a:xfrm>
            <a:off x="4143372" y="5500702"/>
            <a:ext cx="2857520" cy="146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Пожалуй я сделаю это сама.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Моему     ребёнку это пока не по силам.»</a:t>
            </a: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Избалованным детям часто тяжело  приходится в жизни. Нельзя держать единственное чадо под колпаком родительской любви – в дальнейшем это может привести к множеству проблем. Если родители убирают каждый камушек с дороги малыша, то от этого ребёнок не чувствует себя счастливее. Скорее наоборот, он ощущает себя  беспомощным и одиноким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«Попробуй-ка сделать  это сам, а если не получится, я тебе помогу»,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вот один из вариантов мудрого отношения к своему ребёнку.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Детей надо баловать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995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357826"/>
            <a:ext cx="1071570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 ребёнок – мой лучший друг»»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Дети готовы сделать всё, чтобы понравиться своим родителям, ведь папа и мама – главнейшие  люди на свете. Дети даже готовы погрузиться в сложный мир взрослых проблем (вместо того, чтобы обсуждать интересующие вещи со сверстниками)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но при этом их собственные проблемы так и остаются нерешёнными.</a:t>
            </a:r>
          </a:p>
          <a:p>
            <a:pPr algn="just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      </a:t>
            </a:r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Навязанная роль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643446"/>
            <a:ext cx="257176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 algn="just">
              <a:buNone/>
            </a:pP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Любовь не купить за деньги – звучит довольно банально, это так. Часто бывает, что в семьях с невысоким достатком делают всё, чтобы ребёнок ни в чём не нуждался. Но вы не должны  чувствовать угрызения совести за то, что не можете исполнить все его желания. На самом деле любовь, ласка, совместные игры и проведенный вместе досуг  для ребёнка намного важнее содержимого вашего кошелька.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если разобраться , совсем не деньги делают ребёнка счастливым, а осознание того, что он для вас САМЫЙ – САМЫЙ.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«Больше денег – лучше воспитание»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j00889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929198"/>
            <a:ext cx="2000264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 ребенок будет ходить в бассейн, заниматься музыкой, английским, я не позволю ему упустить свой шанс»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К сожалению, дети не всегда оценивают усилия родителей. И часто блестящее будущее , нарисованное взрослыми в своём воображении, разбивается о полное нежелание ребёнка  заниматься Пока ребёнок ещё маленький  и слушается взрослых, но затем . . . Желая вырваться  из клетки родительской любви, он начинает выражать протест доступным ему способами: врать, пропускать занятия, это может быть, и приём наркотиков и т.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Поэтому, заполняя день ребёнка полезными занятиями, не забывайте оставить ему немного времени для личных дел.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Наполеоновские планы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или нет? Это зависит от настроения?</a:t>
            </a:r>
          </a:p>
          <a:p>
            <a:pPr algn="just">
              <a:buNone/>
            </a:pP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Родители должны показывать ребёнку, что их радуют его хорошие поступки, отметки  и расстраивают плохие. Это создаёт у детей сознание непоколебимости жизненных ценностей. Когда взрослые в угоду своему эгоизму  и настроению сегодня разрешают что-то, а завтра это же запрещают, ребёнок может понять только одно: всё равно что я не делаю – главное, какое у мамы настроение. Однако, если вы чувствуете , что себя не переделать, лучше заранее договориться  с ребёнком: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«Итак, когда у меня хорошее настроение , тебе будет позволено делать всё, что захочешь. А если плохое, будь ко мне снисходительным».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         </a:t>
            </a:r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Ваше настроение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Рисунок2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5929330"/>
            <a:ext cx="305276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сожалению, у меня совсем нет времени для тебя»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Взрослые часто забывают простую истину – если  уж родили ребёнка, надо и время для него найти. Ребёнок, который постоянно слышит, что у взрослого на него постоянно нет времени, будет искать среди чужих людей родственные души. Даже, если ваш день расписан по минутам, найдите вечером полчаса ( в этом вопросе качество важнее,  количества) посидеть у кровати ребёнка, поговорите с ним, расспросите о прожитом дне, прочитайте книжку, несмотря на возраст.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Ребёнку это необходимо.</a:t>
            </a:r>
          </a:p>
          <a:p>
            <a:pPr algn="just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Слишком мало времени остаётся для воспитания ребёнка…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arent_m"/>
          <p:cNvPicPr/>
          <p:nvPr/>
        </p:nvPicPr>
        <p:blipFill>
          <a:blip r:embed="rId2" cstate="print"/>
          <a:srcRect l="3125" r="15625" b="-1767"/>
          <a:stretch>
            <a:fillRect/>
          </a:stretch>
        </p:blipFill>
        <p:spPr bwMode="auto">
          <a:xfrm>
            <a:off x="6286512" y="521495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“Храни огонь родного очага</a:t>
            </a:r>
            <a:b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не позарься на костры чужие.</a:t>
            </a:r>
            <a:b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Таким законом наши предки жили</a:t>
            </a:r>
            <a:b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завещали нам через века:</a:t>
            </a:r>
            <a:b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Храни огонь родного очага!” </a:t>
            </a:r>
          </a:p>
          <a:p>
            <a:pPr lvl="0">
              <a:buNone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( О. Фокина)</a:t>
            </a:r>
          </a:p>
          <a:p>
            <a:pPr>
              <a:buNone/>
            </a:pP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46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857628"/>
            <a:ext cx="2571768" cy="1839914"/>
          </a:xfrm>
          <a:prstGeom prst="rect">
            <a:avLst/>
          </a:prstGeom>
          <a:noFill/>
        </p:spPr>
      </p:pic>
      <p:pic>
        <p:nvPicPr>
          <p:cNvPr id="5" name="Рисунок 4" descr="http://festival.1september.ru/articles/522118/img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357694"/>
            <a:ext cx="214314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estival.1september.ru/articles/522118/img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4929198"/>
            <a:ext cx="207170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В лучах родительского солнца</a:t>
            </a:r>
            <a:br>
              <a:rPr lang="ru-RU" sz="4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df6953e129c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00108"/>
            <a:ext cx="6429420" cy="5072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Для того, чтобы просто существовать, ребёнку требуется четыре объятия в день, для нормального же развития –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двенадцать.</a:t>
            </a:r>
          </a:p>
          <a:p>
            <a:pPr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f5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143248"/>
            <a:ext cx="2130898" cy="3397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глава вашей семьи?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ты огорчаешь своих родителей?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ты их радуешь?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Просишь ли ты прощения?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Считаешь ли ты своих родителей строгими и справедливыми?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Часто ли бывает, что родители не справедливы к тебе?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хотел бы ты изменить в своей семье?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 фразу: Для меня моя семья…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своих родителей люблю, потому что…….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Анкета для детей?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семьи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папа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11 человек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5 человек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бабушка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1 человек</a:t>
            </a:r>
          </a:p>
          <a:p>
            <a:pPr>
              <a:buNone/>
            </a:pPr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        оба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8 человек.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Просишь ли прощения – да – 24 человека.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хотят изменений в семье – 19 человек.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Положительное отношение к семье – 22 человека.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Положительное отношение к родителям – 19 человек.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Результаты диагностики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Второе сердце.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Лучшее, что есть на свете.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Самое ценное и драгоценное на Земле.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Самое главное.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Большая любовь.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Крепость.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Счастье.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Дом, опора.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Единство.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Самое лучшее.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Дороже всех.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Для меня моя семья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Они лучше всех!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Справедливые.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Любят меня и уважают.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их очень люблю.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Самое драгоценное.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Дали мне жизнь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своих родителей люблю, потому что…….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pic>
        <p:nvPicPr>
          <p:cNvPr id="4" name="Рисунок 3" descr="parent_m"/>
          <p:cNvPicPr/>
          <p:nvPr/>
        </p:nvPicPr>
        <p:blipFill>
          <a:blip r:embed="rId2" cstate="print"/>
          <a:srcRect l="3125" r="15625" b="-1767"/>
          <a:stretch>
            <a:fillRect/>
          </a:stretch>
        </p:blipFill>
        <p:spPr bwMode="auto">
          <a:xfrm rot="1365681">
            <a:off x="4546388" y="3909072"/>
            <a:ext cx="2367012" cy="180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Методика  «Дом».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Родители: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синий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1 ч.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красный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24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Братья, сёстры: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синий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8 ч.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красный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14 ч.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2 цвета – 3 ч.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Методика «За столом».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Бабушка, дедушка – 13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Папа – 4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Мама – 8 ч.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Методика «В гостях».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1комната – 7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комната – 3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комната – 7 ч.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комната – 8 ч.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Результаты диагностики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0007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 algn="just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родители требуют от ребёнка, чтобы он много и с удовольствием читал, они читают сами много и с удовольствием, несмотря на недостаток времени.</a:t>
            </a:r>
          </a:p>
          <a:p>
            <a:pPr lvl="0" algn="just"/>
            <a:r>
              <a:rPr lang="ru-RU" sz="7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родители требуют, чтобы ребёнок не лгал, они не лгут сами ни себе, ни другим, ни собственному ребёнку.</a:t>
            </a:r>
          </a:p>
          <a:p>
            <a:pPr lvl="0" algn="just"/>
            <a:r>
              <a:rPr lang="ru-RU" sz="7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родители хотят, чтобы их ребёнок не воровал, они сами не должны создавать подобных ситуаций в своей семье (пусть даже по мелочам)</a:t>
            </a:r>
          </a:p>
          <a:p>
            <a:pPr lvl="0" algn="just"/>
            <a:r>
              <a:rPr lang="ru-RU" sz="72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Если родители требуют от ребёнка проявлений трудолюбия, они сами его проявляют и создают условия для формирования у ребёнка умения трудиться.</a:t>
            </a:r>
          </a:p>
          <a:p>
            <a:pPr lvl="0" algn="just"/>
            <a:r>
              <a:rPr lang="ru-RU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Если родители хотят, чтобы их ребёнок не пристрастился с раннего возраста к спиртным напиткам, они сами не должны создавать культ спиртных напитков в семье. Культ спиртных напитков проявляется в том, что даже в детские праздники родители е могут обойтись без них.</a:t>
            </a:r>
          </a:p>
          <a:p>
            <a:pPr lvl="0" algn="just"/>
            <a:r>
              <a:rPr lang="ru-RU" sz="7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родители хотят, чтобы их ребёнок бережно и уважительно относился к дедушкам и бабушкам, они начинают с себя и сами уважительно относятся к своим родителям.</a:t>
            </a:r>
          </a:p>
          <a:p>
            <a:pPr lvl="0" algn="just"/>
            <a:r>
              <a:rPr lang="ru-RU" sz="7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Если родители хотят, чтобы ребёнок не относился к школе и учению с предубеждением, они сами вспоминают о школьных днях с удовольствием и с самыми тёплыми чувствами.</a:t>
            </a:r>
          </a:p>
          <a:p>
            <a:pPr lvl="0" algn="just"/>
            <a:r>
              <a:rPr lang="ru-RU" sz="7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родители хотят, чтобы их ребёнок не страдал от одиночества, они дают ему возможность иметь друзей, приводить их в свой дом. Это возможно только в том случае, если сами родители имеют настоящих друзей, и ребёнок встречается с ними в своём доме.</a:t>
            </a:r>
          </a:p>
          <a:p>
            <a:pPr>
              <a:buNone/>
            </a:pP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Кодекс настоящего родителя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Помните, что мы – самое дорогое и ценное, что у вас есть.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Берегите нас, ваших детей, любите нас.</a:t>
            </a:r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Относитесь к нам, как к своим друзьям, тогда мы тоже станем вашими друзьями.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Прислушивайтесь к нашему мнению, советуйтесь с нами, доверяйте нам. Нам порой не хватает понимания, вашего участия в решении наших проблем.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Станьте внимательнее и ласковее, не кричите на нас.</a:t>
            </a:r>
          </a:p>
          <a:p>
            <a:pPr algn="just">
              <a:buNone/>
            </a:pPr>
            <a:r>
              <a:rPr lang="ru-RU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Поверьте: мы очень вас любим, нам хочется больше времени проводить с вами, видеть вас в хорошем настроении.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Любимые папы и мамы!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667375"/>
            <a:ext cx="1428750" cy="104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Станьте добрее друг к другу и к нам, детям!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Так хочется слышать вокруг добрые, вежливые слова, видеть улыбающиеся лица, чувствовать, что рядом есть люди, которые всегда могут помочь тебе, понять тебя, дать добрый совет.</a:t>
            </a:r>
          </a:p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Уважаемые родители и учителя, эти незатейливые и в то же время практические советы ребят должны помочь вам всегда иметь тесный контакт и взаимопонимание с вашими детьми. И тогда ваши дети будут доверять вам.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взрослые!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5500702"/>
            <a:ext cx="145256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В народе говорят, что каждый человек должен в своей жизни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посадить дерево, построить дом и воспитать ребёнка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Вырастить дерево – значит любить его и ухаживать за ним. Построить дом – не у всех сегодня есть средства на строительство собственного жилья. А вот выстроить храм души, не загубив его алчностью, эгоизмом, завистью, пьянством, равнодушием, дать ему небесную чистоту может каждый, если постараться. Вырастить ребёнка – не просто вырастить тело, а сотворить дух, подобный себе. 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Вот тогда весть о тебе будет доброй 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и совесть твоя будет чиста.</a:t>
            </a:r>
            <a:endParaRPr lang="ru-RU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Кирпичик № 1 - совесть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Семья в куче  - не страшна и туча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643446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4292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Общение с детьми должно быть не меньше 3 часов в сутки.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Уважаемые родители, не кричите на детей и Вы убедитесь, что ребенок научился Вас слышать.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– это передача детям Вашего жизненного опыта. Будьте милосердны.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Помните от того, как Вы разбудите вашего ребенка, зависит его психологический настрой на весь день.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Радуйтесь успехам ребенка. Не раздражайтесь в момент его временных неудач.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Терпеливо, с интересом слушайте рассказы ребенка о событиях в его жизни.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должен чувствовать, что он любим. Необходимо исключить из общения окрики, грубые интонации, создайте в семье атмосферу радости, любви и уважения.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Старайтесь говорить, со своим ребенком открыто и откровенно на самые деликатные темы.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Рассказывайте о своих переживаниях в том возрасте, в котором сейчас ваш ребенок.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у родителей есть возможность дойти до школы вместе с ребенком, не упускайте её. Совместная дорога – это совместное общение, ненавязчивые советы.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период полового созревания мальчикам важно получать поддержку и одобрение со стороны мам, а девочкам – со стороны пап.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Будьте особенно внимательны и наблюдательны, обращайте внимание на любые изменения в поведении вашего ребенка.</a:t>
            </a:r>
          </a:p>
          <a:p>
            <a:pPr lvl="0"/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Старайтесь защитить своего ребенка всеми возможными средствами, если он в этом нуждается.</a:t>
            </a:r>
          </a:p>
          <a:p>
            <a:endParaRPr lang="ru-RU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родители, помните!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“Самые счастливые дети бывают у счастливых родителей”</a:t>
            </a:r>
            <a:b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А. С. Макаренко</a:t>
            </a:r>
          </a:p>
          <a:p>
            <a:pPr algn="just">
              <a:buNone/>
            </a:pP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857628"/>
            <a:ext cx="221456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hlinkClick r:id="rId2"/>
              </a:rPr>
              <a:t>info@rosob.ru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hlinkClick r:id="rId3"/>
              </a:rPr>
              <a:t>http://len-kulikova200.ucoz.ru/load/9-1-0-44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hlinkClick r:id="rId4"/>
              </a:rPr>
              <a:t>http://eleklim.ucoz.ru/index/roditelskoe_sobranie/0-28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  <a:hlinkClick r:id="rId5"/>
              </a:rPr>
              <a:t>http://prozorovskaya.ucoz.ru/index/roditelskoe_sobranie/0-5</a:t>
            </a:r>
            <a:endParaRPr lang="ru-RU" smtClean="0">
              <a:solidFill>
                <a:schemeClr val="accent3"/>
              </a:solidFill>
            </a:endParaRPr>
          </a:p>
          <a:p>
            <a:pPr>
              <a:buNone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0" dirty="0" smtClean="0">
                <a:effectLst/>
                <a:latin typeface="Times New Roman" pitchFamily="18" charset="0"/>
                <a:cs typeface="Times New Roman" pitchFamily="18" charset="0"/>
              </a:rPr>
              <a:t>Список литературы и использованных интернет ресурсов</a:t>
            </a:r>
            <a:endParaRPr lang="ru-RU" sz="32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умиления-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хочешь испортить ребёнка, дай ему всё, что он просит, разреши делать всё, что он хочет.”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деспотичная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родительская власть должна не подавлять волю ребёнка, а поощрять, одухотворять его внутренние силы, его желание быть хорошим.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откупа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обеспечении всех материальных потребностей детей.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Кирпичик № 2 -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Любовь и мудрость</a:t>
            </a:r>
            <a:b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</a:t>
            </a:r>
            <a:r>
              <a:rPr lang="ru-RU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“Там, где нет мудрости родительского воспитания, любовь матери и отца уродует детей”. А. Сухомлинский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6068">
            <a:off x="5072066" y="5429264"/>
            <a:ext cx="200026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Я люблю своего ребёнка всегда, независимо ни отчего, даже от его плохого поведения!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Но, увы, как и все родители, я не могу сказать, что это не всегда искренне, положа руку на сердце, но однако, я должен довериться себе и попытаться приблизиться к прекрасной цели безусловной любви.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Формула любви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6" descr="мульт танец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214818"/>
            <a:ext cx="3240087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“</a:t>
            </a:r>
            <a:r>
              <a:rPr lang="ru-RU" i="1" dirty="0" smtClean="0">
                <a:solidFill>
                  <a:srgbClr val="C00000"/>
                </a:solidFill>
              </a:rPr>
              <a:t>Семейное счастье – это…”</a:t>
            </a:r>
            <a:endParaRPr lang="ru-RU" dirty="0" smtClean="0">
              <a:solidFill>
                <a:srgbClr val="C00000"/>
              </a:solidFill>
            </a:endParaRPr>
          </a:p>
          <a:p>
            <a:pPr lvl="0"/>
            <a:r>
              <a:rPr lang="ru-RU" i="1" dirty="0" smtClean="0"/>
              <a:t>“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Самое трудное в семейной жизни – это…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ru-RU" i="1" dirty="0" smtClean="0"/>
              <a:t>“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У нас в семье под запретом…”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0"/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“Если мы ссоримся, то…”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ru-RU" i="1" dirty="0" smtClean="0"/>
              <a:t>“</a:t>
            </a:r>
            <a:r>
              <a:rPr lang="ru-RU" i="1" dirty="0" smtClean="0">
                <a:solidFill>
                  <a:srgbClr val="00B050"/>
                </a:solidFill>
              </a:rPr>
              <a:t>Если у ребёнка что – то стряслось…”</a:t>
            </a:r>
            <a:endParaRPr lang="ru-RU" dirty="0" smtClean="0">
              <a:solidFill>
                <a:srgbClr val="00B050"/>
              </a:solidFill>
            </a:endParaRPr>
          </a:p>
          <a:p>
            <a:pPr lvl="0"/>
            <a:r>
              <a:rPr lang="ru-RU" i="1" dirty="0" smtClean="0"/>
              <a:t>“</a:t>
            </a:r>
            <a:r>
              <a:rPr lang="ru-RU" i="1" dirty="0" smtClean="0">
                <a:solidFill>
                  <a:schemeClr val="accent3"/>
                </a:solidFill>
              </a:rPr>
              <a:t>Радость в моей жизни –это…”</a:t>
            </a:r>
            <a:endParaRPr lang="ru-RU" dirty="0" smtClean="0">
              <a:solidFill>
                <a:schemeClr val="accent3"/>
              </a:solidFill>
            </a:endParaRPr>
          </a:p>
          <a:p>
            <a:pPr lvl="0"/>
            <a:r>
              <a:rPr lang="ru-RU" i="1" dirty="0" smtClean="0"/>
              <a:t>“</a:t>
            </a:r>
            <a:r>
              <a:rPr lang="ru-RU" i="1" dirty="0" smtClean="0">
                <a:solidFill>
                  <a:schemeClr val="accent4"/>
                </a:solidFill>
              </a:rPr>
              <a:t>Главное в счастливой семье…”</a:t>
            </a:r>
            <a:endParaRPr lang="ru-RU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Кирпичик № 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Труд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/>
              <a:t> </a:t>
            </a: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Родители трудолюбивы – и дети не ленивы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6979">
            <a:off x="6500826" y="4643446"/>
            <a:ext cx="221457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Если в семье любовь, мудрость, лад – то ребёнок спокоен, уравновешен, раскован, жизнерадостен. И наоборот: ребёнок плачет, нервничает, ничего не слышит – это первый сигнал т тому, что дома непорядок.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Кирпичик № 5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Лад 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семью, где лад, счастье дорогу не забывает.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643446"/>
            <a:ext cx="207170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из семьи уходят шутки, юмор, игра, тогда семья становится ущербной.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Праздник – это детство, и если оно закрыто от нас годами и неточностью воспоминаний, значит, мы далеки от ребёнка, семью объединяют и увлечения, совместные хобби.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Хобби расширяет кругозор и, возможно, открывает самому человеку доселе скрытые таланты.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Кирпичик № 6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Семейные праздники</a:t>
            </a:r>
            <a:b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 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Каково живется, таково и поется. 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929198"/>
            <a:ext cx="271464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Ребёнок учится тому,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Что видит у себя в дому.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Родители – пример ему.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Кто при жене и детях груб,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 язык распутства люб,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Пусть помнит, что с лихвой получит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 них всё то, чему их учит.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волк воспитывал овец.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Походку раку дал отец.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Коль видят нас и слышат дети,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Мы за дела свои в ответе.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за слова: легко толкнуть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Детей на нехороший путь.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Держи в приличии свой дом</a:t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Чтобы не каяться потом.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4287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Кирпичик № 7 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Пример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</a:t>
            </a:r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Счастье родителей – честность и трудолюбие детей.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214686"/>
            <a:ext cx="300039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355</TotalTime>
  <Words>2407</Words>
  <Application>Microsoft Office PowerPoint</Application>
  <PresentationFormat>Экран (4:3)</PresentationFormat>
  <Paragraphs>164</Paragraphs>
  <Slides>32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CorelDRAW</vt:lpstr>
      <vt:lpstr>Родительское собрание:</vt:lpstr>
      <vt:lpstr>Презентация PowerPoint</vt:lpstr>
      <vt:lpstr>               Кирпичик № 1 - совесть Семья в куче  - не страшна и туча</vt:lpstr>
      <vt:lpstr>  Кирпичик № 2 - Любовь и мудрость  “Там, где нет мудрости родительского воспитания, любовь матери и отца уродует детей”. А. Сухомлинский</vt:lpstr>
      <vt:lpstr>               Формула любви</vt:lpstr>
      <vt:lpstr>       Кирпичик № 3 – Труд      Родители трудолюбивы – и дети не ленивы </vt:lpstr>
      <vt:lpstr>                           Кирпичик № 5 - Лад    В семью, где лад, счастье дорогу не забывает. </vt:lpstr>
      <vt:lpstr>Кирпичик № 6 – Семейные праздники    Каково живется, таково и поется. </vt:lpstr>
      <vt:lpstr>    Кирпичик № 7 – Пример  Счастье родителей – честность и трудолюбие детей. </vt:lpstr>
      <vt:lpstr>Десять ошибок в воспитании,  которые  все когда – нибудь  совершали.   </vt:lpstr>
      <vt:lpstr>            Слишком мало ласки </vt:lpstr>
      <vt:lpstr>               Безразличие </vt:lpstr>
      <vt:lpstr>  Слишком много строгости</vt:lpstr>
      <vt:lpstr>       Детей надо баловать</vt:lpstr>
      <vt:lpstr>      Навязанная роль</vt:lpstr>
      <vt:lpstr>«Больше денег – лучше воспитание»</vt:lpstr>
      <vt:lpstr>    Наполеоновские планы</vt:lpstr>
      <vt:lpstr>         Ваше настроение</vt:lpstr>
      <vt:lpstr>Слишком мало времени остаётся для воспитания ребёнка…</vt:lpstr>
      <vt:lpstr>    В лучах родительского солнца </vt:lpstr>
      <vt:lpstr>Презентация PowerPoint</vt:lpstr>
      <vt:lpstr>              Анкета для детей?</vt:lpstr>
      <vt:lpstr>       Результаты диагностики</vt:lpstr>
      <vt:lpstr>           Для меня моя семья</vt:lpstr>
      <vt:lpstr>Я своих родителей люблю, потому что……. </vt:lpstr>
      <vt:lpstr>         Результаты диагностики</vt:lpstr>
      <vt:lpstr>    Кодекс настоящего родителя</vt:lpstr>
      <vt:lpstr>   Любимые папы и мамы!</vt:lpstr>
      <vt:lpstr>      Уважаемые взрослые!</vt:lpstr>
      <vt:lpstr>Уважаемые родители, помните!</vt:lpstr>
      <vt:lpstr>Презентация PowerPoint</vt:lpstr>
      <vt:lpstr>Список литературы и использованных интернет ресурсов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Сушников</dc:creator>
  <cp:lastModifiedBy>User</cp:lastModifiedBy>
  <cp:revision>85</cp:revision>
  <dcterms:created xsi:type="dcterms:W3CDTF">2009-11-28T13:00:56Z</dcterms:created>
  <dcterms:modified xsi:type="dcterms:W3CDTF">2018-10-13T07:46:12Z</dcterms:modified>
</cp:coreProperties>
</file>